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9" roundtripDataSignature="AMtx7mi0Fa/2Hk0gNE6ukuKxlFYzl+oA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5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9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64.png"/><Relationship Id="rId8" Type="http://schemas.openxmlformats.org/officeDocument/2006/relationships/image" Target="../media/image58.png"/><Relationship Id="rId11" Type="http://schemas.openxmlformats.org/officeDocument/2006/relationships/image" Target="../media/image73.png"/><Relationship Id="rId10" Type="http://schemas.openxmlformats.org/officeDocument/2006/relationships/image" Target="../media/image66.png"/><Relationship Id="rId12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9" Type="http://schemas.openxmlformats.org/officeDocument/2006/relationships/image" Target="../media/image81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60.png"/><Relationship Id="rId8" Type="http://schemas.openxmlformats.org/officeDocument/2006/relationships/image" Target="../media/image55.png"/><Relationship Id="rId11" Type="http://schemas.openxmlformats.org/officeDocument/2006/relationships/image" Target="../media/image83.png"/><Relationship Id="rId10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74.png"/><Relationship Id="rId15" Type="http://schemas.openxmlformats.org/officeDocument/2006/relationships/image" Target="../media/image70.png"/><Relationship Id="rId14" Type="http://schemas.openxmlformats.org/officeDocument/2006/relationships/image" Target="../media/image67.png"/><Relationship Id="rId17" Type="http://schemas.openxmlformats.org/officeDocument/2006/relationships/image" Target="../media/image71.png"/><Relationship Id="rId16" Type="http://schemas.openxmlformats.org/officeDocument/2006/relationships/image" Target="../media/image118.png"/><Relationship Id="rId19" Type="http://schemas.openxmlformats.org/officeDocument/2006/relationships/image" Target="../media/image79.png"/><Relationship Id="rId18" Type="http://schemas.openxmlformats.org/officeDocument/2006/relationships/image" Target="../media/image72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22" Type="http://schemas.openxmlformats.org/officeDocument/2006/relationships/image" Target="../media/image79.png"/><Relationship Id="rId21" Type="http://schemas.openxmlformats.org/officeDocument/2006/relationships/image" Target="../media/image103.png"/><Relationship Id="rId24" Type="http://schemas.openxmlformats.org/officeDocument/2006/relationships/image" Target="../media/image99.png"/><Relationship Id="rId23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83.png"/><Relationship Id="rId26" Type="http://schemas.openxmlformats.org/officeDocument/2006/relationships/image" Target="../media/image90.png"/><Relationship Id="rId25" Type="http://schemas.openxmlformats.org/officeDocument/2006/relationships/image" Target="../media/image92.png"/><Relationship Id="rId27" Type="http://schemas.openxmlformats.org/officeDocument/2006/relationships/image" Target="../media/image91.png"/><Relationship Id="rId5" Type="http://schemas.openxmlformats.org/officeDocument/2006/relationships/image" Target="../media/image76.png"/><Relationship Id="rId6" Type="http://schemas.openxmlformats.org/officeDocument/2006/relationships/image" Target="../media/image98.png"/><Relationship Id="rId7" Type="http://schemas.openxmlformats.org/officeDocument/2006/relationships/image" Target="../media/image55.png"/><Relationship Id="rId8" Type="http://schemas.openxmlformats.org/officeDocument/2006/relationships/image" Target="../media/image69.png"/><Relationship Id="rId11" Type="http://schemas.openxmlformats.org/officeDocument/2006/relationships/image" Target="../media/image68.png"/><Relationship Id="rId10" Type="http://schemas.openxmlformats.org/officeDocument/2006/relationships/image" Target="../media/image74.png"/><Relationship Id="rId13" Type="http://schemas.openxmlformats.org/officeDocument/2006/relationships/image" Target="../media/image101.png"/><Relationship Id="rId12" Type="http://schemas.openxmlformats.org/officeDocument/2006/relationships/image" Target="../media/image84.png"/><Relationship Id="rId15" Type="http://schemas.openxmlformats.org/officeDocument/2006/relationships/image" Target="../media/image86.png"/><Relationship Id="rId14" Type="http://schemas.openxmlformats.org/officeDocument/2006/relationships/image" Target="../media/image94.png"/><Relationship Id="rId17" Type="http://schemas.openxmlformats.org/officeDocument/2006/relationships/image" Target="../media/image82.png"/><Relationship Id="rId16" Type="http://schemas.openxmlformats.org/officeDocument/2006/relationships/image" Target="../media/image80.png"/><Relationship Id="rId19" Type="http://schemas.openxmlformats.org/officeDocument/2006/relationships/image" Target="../media/image118.png"/><Relationship Id="rId18" Type="http://schemas.openxmlformats.org/officeDocument/2006/relationships/image" Target="../media/image8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131.png"/><Relationship Id="rId9" Type="http://schemas.openxmlformats.org/officeDocument/2006/relationships/image" Target="../media/image74.png"/><Relationship Id="rId5" Type="http://schemas.openxmlformats.org/officeDocument/2006/relationships/image" Target="../media/image89.png"/><Relationship Id="rId6" Type="http://schemas.openxmlformats.org/officeDocument/2006/relationships/image" Target="../media/image93.png"/><Relationship Id="rId7" Type="http://schemas.openxmlformats.org/officeDocument/2006/relationships/image" Target="../media/image69.png"/><Relationship Id="rId8" Type="http://schemas.openxmlformats.org/officeDocument/2006/relationships/image" Target="../media/image83.png"/><Relationship Id="rId11" Type="http://schemas.openxmlformats.org/officeDocument/2006/relationships/image" Target="../media/image88.png"/><Relationship Id="rId10" Type="http://schemas.openxmlformats.org/officeDocument/2006/relationships/image" Target="../media/image68.png"/><Relationship Id="rId13" Type="http://schemas.openxmlformats.org/officeDocument/2006/relationships/image" Target="../media/image71.png"/><Relationship Id="rId12" Type="http://schemas.openxmlformats.org/officeDocument/2006/relationships/image" Target="../media/image118.png"/><Relationship Id="rId14" Type="http://schemas.openxmlformats.org/officeDocument/2006/relationships/image" Target="../media/image9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108.png"/><Relationship Id="rId9" Type="http://schemas.openxmlformats.org/officeDocument/2006/relationships/image" Target="../media/image74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Relationship Id="rId7" Type="http://schemas.openxmlformats.org/officeDocument/2006/relationships/image" Target="../media/image69.png"/><Relationship Id="rId8" Type="http://schemas.openxmlformats.org/officeDocument/2006/relationships/image" Target="../media/image83.png"/><Relationship Id="rId11" Type="http://schemas.openxmlformats.org/officeDocument/2006/relationships/image" Target="../media/image120.png"/><Relationship Id="rId10" Type="http://schemas.openxmlformats.org/officeDocument/2006/relationships/image" Target="../media/image68.png"/><Relationship Id="rId13" Type="http://schemas.openxmlformats.org/officeDocument/2006/relationships/image" Target="../media/image71.png"/><Relationship Id="rId12" Type="http://schemas.openxmlformats.org/officeDocument/2006/relationships/image" Target="../media/image118.png"/><Relationship Id="rId14" Type="http://schemas.openxmlformats.org/officeDocument/2006/relationships/image" Target="../media/image1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9" Type="http://schemas.openxmlformats.org/officeDocument/2006/relationships/image" Target="../media/image111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104.png"/><Relationship Id="rId11" Type="http://schemas.openxmlformats.org/officeDocument/2006/relationships/image" Target="../media/image69.png"/><Relationship Id="rId10" Type="http://schemas.openxmlformats.org/officeDocument/2006/relationships/image" Target="../media/image100.png"/><Relationship Id="rId13" Type="http://schemas.openxmlformats.org/officeDocument/2006/relationships/image" Target="../media/image74.png"/><Relationship Id="rId12" Type="http://schemas.openxmlformats.org/officeDocument/2006/relationships/image" Target="../media/image83.png"/><Relationship Id="rId15" Type="http://schemas.openxmlformats.org/officeDocument/2006/relationships/image" Target="../media/image102.png"/><Relationship Id="rId14" Type="http://schemas.openxmlformats.org/officeDocument/2006/relationships/image" Target="../media/image68.png"/><Relationship Id="rId17" Type="http://schemas.openxmlformats.org/officeDocument/2006/relationships/image" Target="../media/image71.png"/><Relationship Id="rId16" Type="http://schemas.openxmlformats.org/officeDocument/2006/relationships/image" Target="../media/image118.png"/><Relationship Id="rId18" Type="http://schemas.openxmlformats.org/officeDocument/2006/relationships/image" Target="../media/image107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9.png"/><Relationship Id="rId22" Type="http://schemas.openxmlformats.org/officeDocument/2006/relationships/image" Target="../media/image110.png"/><Relationship Id="rId21" Type="http://schemas.openxmlformats.org/officeDocument/2006/relationships/image" Target="../media/image79.png"/><Relationship Id="rId24" Type="http://schemas.openxmlformats.org/officeDocument/2006/relationships/image" Target="../media/image115.png"/><Relationship Id="rId23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9" Type="http://schemas.openxmlformats.org/officeDocument/2006/relationships/image" Target="../media/image109.png"/><Relationship Id="rId25" Type="http://schemas.openxmlformats.org/officeDocument/2006/relationships/image" Target="../media/image132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114.png"/><Relationship Id="rId11" Type="http://schemas.openxmlformats.org/officeDocument/2006/relationships/image" Target="../media/image75.png"/><Relationship Id="rId10" Type="http://schemas.openxmlformats.org/officeDocument/2006/relationships/image" Target="../media/image77.png"/><Relationship Id="rId13" Type="http://schemas.openxmlformats.org/officeDocument/2006/relationships/image" Target="../media/image94.png"/><Relationship Id="rId12" Type="http://schemas.openxmlformats.org/officeDocument/2006/relationships/image" Target="../media/image76.png"/><Relationship Id="rId15" Type="http://schemas.openxmlformats.org/officeDocument/2006/relationships/image" Target="../media/image80.png"/><Relationship Id="rId14" Type="http://schemas.openxmlformats.org/officeDocument/2006/relationships/image" Target="../media/image86.png"/><Relationship Id="rId17" Type="http://schemas.openxmlformats.org/officeDocument/2006/relationships/image" Target="../media/image105.png"/><Relationship Id="rId16" Type="http://schemas.openxmlformats.org/officeDocument/2006/relationships/image" Target="../media/image82.png"/><Relationship Id="rId19" Type="http://schemas.openxmlformats.org/officeDocument/2006/relationships/image" Target="../media/image71.png"/><Relationship Id="rId18" Type="http://schemas.openxmlformats.org/officeDocument/2006/relationships/image" Target="../media/image1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9" Type="http://schemas.openxmlformats.org/officeDocument/2006/relationships/image" Target="../media/image89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112.png"/><Relationship Id="rId11" Type="http://schemas.openxmlformats.org/officeDocument/2006/relationships/image" Target="../media/image69.png"/><Relationship Id="rId10" Type="http://schemas.openxmlformats.org/officeDocument/2006/relationships/image" Target="../media/image121.png"/><Relationship Id="rId13" Type="http://schemas.openxmlformats.org/officeDocument/2006/relationships/image" Target="../media/image74.png"/><Relationship Id="rId12" Type="http://schemas.openxmlformats.org/officeDocument/2006/relationships/image" Target="../media/image83.png"/><Relationship Id="rId15" Type="http://schemas.openxmlformats.org/officeDocument/2006/relationships/image" Target="../media/image113.png"/><Relationship Id="rId14" Type="http://schemas.openxmlformats.org/officeDocument/2006/relationships/image" Target="../media/image68.png"/><Relationship Id="rId17" Type="http://schemas.openxmlformats.org/officeDocument/2006/relationships/image" Target="../media/image71.png"/><Relationship Id="rId16" Type="http://schemas.openxmlformats.org/officeDocument/2006/relationships/image" Target="../media/image118.png"/><Relationship Id="rId18" Type="http://schemas.openxmlformats.org/officeDocument/2006/relationships/image" Target="../media/image1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9" Type="http://schemas.openxmlformats.org/officeDocument/2006/relationships/image" Target="../media/image96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125.png"/><Relationship Id="rId11" Type="http://schemas.openxmlformats.org/officeDocument/2006/relationships/image" Target="../media/image69.png"/><Relationship Id="rId10" Type="http://schemas.openxmlformats.org/officeDocument/2006/relationships/image" Target="../media/image121.png"/><Relationship Id="rId13" Type="http://schemas.openxmlformats.org/officeDocument/2006/relationships/image" Target="../media/image74.png"/><Relationship Id="rId12" Type="http://schemas.openxmlformats.org/officeDocument/2006/relationships/image" Target="../media/image83.png"/><Relationship Id="rId15" Type="http://schemas.openxmlformats.org/officeDocument/2006/relationships/image" Target="../media/image117.png"/><Relationship Id="rId14" Type="http://schemas.openxmlformats.org/officeDocument/2006/relationships/image" Target="../media/image68.png"/><Relationship Id="rId17" Type="http://schemas.openxmlformats.org/officeDocument/2006/relationships/image" Target="../media/image71.png"/><Relationship Id="rId16" Type="http://schemas.openxmlformats.org/officeDocument/2006/relationships/image" Target="../media/image118.png"/><Relationship Id="rId18" Type="http://schemas.openxmlformats.org/officeDocument/2006/relationships/image" Target="../media/image1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9" Type="http://schemas.openxmlformats.org/officeDocument/2006/relationships/image" Target="../media/image127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128.png"/><Relationship Id="rId8" Type="http://schemas.openxmlformats.org/officeDocument/2006/relationships/image" Target="../media/image1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9.png"/><Relationship Id="rId4" Type="http://schemas.openxmlformats.org/officeDocument/2006/relationships/image" Target="../media/image124.png"/><Relationship Id="rId5" Type="http://schemas.openxmlformats.org/officeDocument/2006/relationships/image" Target="../media/image126.png"/><Relationship Id="rId6" Type="http://schemas.openxmlformats.org/officeDocument/2006/relationships/image" Target="../media/image1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0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22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22" Type="http://schemas.openxmlformats.org/officeDocument/2006/relationships/image" Target="../media/image36.png"/><Relationship Id="rId21" Type="http://schemas.openxmlformats.org/officeDocument/2006/relationships/image" Target="../media/image34.png"/><Relationship Id="rId24" Type="http://schemas.openxmlformats.org/officeDocument/2006/relationships/image" Target="../media/image30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Relationship Id="rId25" Type="http://schemas.openxmlformats.org/officeDocument/2006/relationships/image" Target="../media/image29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Relationship Id="rId11" Type="http://schemas.openxmlformats.org/officeDocument/2006/relationships/image" Target="../media/image24.png"/><Relationship Id="rId10" Type="http://schemas.openxmlformats.org/officeDocument/2006/relationships/image" Target="../media/image18.png"/><Relationship Id="rId13" Type="http://schemas.openxmlformats.org/officeDocument/2006/relationships/image" Target="../media/image35.png"/><Relationship Id="rId12" Type="http://schemas.openxmlformats.org/officeDocument/2006/relationships/image" Target="../media/image16.png"/><Relationship Id="rId15" Type="http://schemas.openxmlformats.org/officeDocument/2006/relationships/image" Target="../media/image23.png"/><Relationship Id="rId14" Type="http://schemas.openxmlformats.org/officeDocument/2006/relationships/image" Target="../media/image85.png"/><Relationship Id="rId17" Type="http://schemas.openxmlformats.org/officeDocument/2006/relationships/image" Target="../media/image25.png"/><Relationship Id="rId16" Type="http://schemas.openxmlformats.org/officeDocument/2006/relationships/image" Target="../media/image40.png"/><Relationship Id="rId19" Type="http://schemas.openxmlformats.org/officeDocument/2006/relationships/image" Target="../media/image26.png"/><Relationship Id="rId1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47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3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337" y="6542332"/>
            <a:ext cx="14095239" cy="34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62227" y="475872"/>
            <a:ext cx="4485714" cy="7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47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509" y="2921875"/>
            <a:ext cx="15828571" cy="6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70" y="279876"/>
            <a:ext cx="7952381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6851" y="2114358"/>
            <a:ext cx="3857143" cy="16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47B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925" y="3480145"/>
            <a:ext cx="16019048" cy="4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70" y="279876"/>
            <a:ext cx="7952381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6851" y="2114358"/>
            <a:ext cx="3857143" cy="94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47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7344" y="3276480"/>
            <a:ext cx="13428571" cy="59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770" y="279876"/>
            <a:ext cx="7952381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6851" y="2114358"/>
            <a:ext cx="5114286" cy="94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19" y="-333649"/>
            <a:ext cx="58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72213" y="3385740"/>
            <a:ext cx="1209524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7169" y="3385740"/>
            <a:ext cx="158095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0351" y="3630052"/>
            <a:ext cx="110476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7829" y="4148589"/>
            <a:ext cx="1685714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89452" y="5959836"/>
            <a:ext cx="961905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23090" y="6516475"/>
            <a:ext cx="1047619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67348" y="1577211"/>
            <a:ext cx="9228571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7808" y="4168198"/>
            <a:ext cx="7546295" cy="506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76478" y="4168198"/>
            <a:ext cx="7367218" cy="499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1458" y="4277671"/>
            <a:ext cx="110476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8935" y="4796208"/>
            <a:ext cx="1685714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58" y="6607455"/>
            <a:ext cx="961905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4196" y="7164094"/>
            <a:ext cx="1047619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8412" y="1279150"/>
            <a:ext cx="16666667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214" y="-411600"/>
            <a:ext cx="58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6189" y="2173685"/>
            <a:ext cx="7309309" cy="737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111137" y="3522072"/>
            <a:ext cx="1152381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858442" y="4062359"/>
            <a:ext cx="1752381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026577" y="5949579"/>
            <a:ext cx="1000000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957431" y="6529566"/>
            <a:ext cx="1085714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46163" y="9509335"/>
            <a:ext cx="2142857" cy="9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495290" y="2883398"/>
            <a:ext cx="5619048" cy="7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177478" y="2657372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177478" y="4754886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713459" y="4891313"/>
            <a:ext cx="5152381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177478" y="6889699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713459" y="6980857"/>
            <a:ext cx="5885714" cy="138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8858" y="3722707"/>
            <a:ext cx="800000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1867" y="5417035"/>
            <a:ext cx="695238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3605" y="5821849"/>
            <a:ext cx="761905" cy="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8412" y="1279150"/>
            <a:ext cx="15190475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214" y="-411600"/>
            <a:ext cx="58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72722" y="3969068"/>
            <a:ext cx="1152381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20026" y="4509354"/>
            <a:ext cx="1752381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88162" y="6396574"/>
            <a:ext cx="1000000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19016" y="6976561"/>
            <a:ext cx="1085714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238896" y="2135270"/>
            <a:ext cx="7988933" cy="735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626923" y="9470920"/>
            <a:ext cx="1600000" cy="9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839366" y="3122764"/>
            <a:ext cx="838095" cy="5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655595" y="3515686"/>
            <a:ext cx="1276190" cy="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50624" y="4888160"/>
            <a:ext cx="723810" cy="5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00338" y="5309954"/>
            <a:ext cx="790476" cy="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34693" y="2676873"/>
            <a:ext cx="6695238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1482" y="2614433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9897" y="3993348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07324" y="4102955"/>
            <a:ext cx="6152381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79897" y="5545884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807324" y="5622569"/>
            <a:ext cx="6257143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066" y="6907432"/>
            <a:ext cx="800000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1075" y="8601759"/>
            <a:ext cx="695238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2813" y="9006573"/>
            <a:ext cx="761905" cy="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9831" y="8072885"/>
            <a:ext cx="723810" cy="5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19545" y="8494679"/>
            <a:ext cx="790476" cy="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99105" y="7178073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826532" y="7287679"/>
            <a:ext cx="6009524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99105" y="8730609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826532" y="8807293"/>
            <a:ext cx="6285714" cy="138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54" y="-238091"/>
            <a:ext cx="58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062" y="2197783"/>
            <a:ext cx="7644697" cy="732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6157" y="9540590"/>
            <a:ext cx="2952381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9996" y="1355980"/>
            <a:ext cx="16038094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11137" y="3522072"/>
            <a:ext cx="1152381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58442" y="4062359"/>
            <a:ext cx="1752381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26577" y="5949579"/>
            <a:ext cx="1000000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57431" y="6529566"/>
            <a:ext cx="1085714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184424" y="2845049"/>
            <a:ext cx="6571429" cy="2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26195" y="3008607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26195" y="6160502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336805" y="5934513"/>
            <a:ext cx="7819048" cy="23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54" y="-238091"/>
            <a:ext cx="58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2857" y="2125909"/>
            <a:ext cx="8852821" cy="737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00610" y="9540590"/>
            <a:ext cx="2057143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8412" y="1279150"/>
            <a:ext cx="16038094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1768" y="3353354"/>
            <a:ext cx="1152381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9073" y="3893640"/>
            <a:ext cx="1752381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17208" y="5780860"/>
            <a:ext cx="1000000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48063" y="6360847"/>
            <a:ext cx="1085714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0029" y="3408539"/>
            <a:ext cx="5400000" cy="2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2203" y="3525862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0619" y="5953368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49236" y="5785002"/>
            <a:ext cx="6676190" cy="23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1458" y="4277671"/>
            <a:ext cx="110476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8935" y="4796208"/>
            <a:ext cx="1685714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58" y="6607455"/>
            <a:ext cx="961905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4196" y="7164094"/>
            <a:ext cx="1047619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369" y="-411600"/>
            <a:ext cx="58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5558" y="2273974"/>
            <a:ext cx="7187875" cy="72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19033" y="9424089"/>
            <a:ext cx="2057143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8412" y="1279150"/>
            <a:ext cx="11571429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111137" y="3522072"/>
            <a:ext cx="1152381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858442" y="4062359"/>
            <a:ext cx="1752381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026577" y="5949579"/>
            <a:ext cx="1000000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57431" y="6529566"/>
            <a:ext cx="1085714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485766" y="3394164"/>
            <a:ext cx="5885714" cy="16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047622" y="3478437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047622" y="6091913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604455" y="6063672"/>
            <a:ext cx="6361905" cy="16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042" y="4395172"/>
            <a:ext cx="110476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0520" y="4913709"/>
            <a:ext cx="1685714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2143" y="6724956"/>
            <a:ext cx="961905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5781" y="7281595"/>
            <a:ext cx="1047619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369" y="-411600"/>
            <a:ext cx="58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25682" y="9424089"/>
            <a:ext cx="1533333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8412" y="1279150"/>
            <a:ext cx="13571429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80442" y="3840208"/>
            <a:ext cx="800000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23452" y="5534536"/>
            <a:ext cx="695238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75190" y="5939350"/>
            <a:ext cx="761905" cy="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39366" y="3122764"/>
            <a:ext cx="838095" cy="5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55595" y="3515686"/>
            <a:ext cx="1276190" cy="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12208" y="5005661"/>
            <a:ext cx="723810" cy="5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61922" y="5427455"/>
            <a:ext cx="790476" cy="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34693" y="2676873"/>
            <a:ext cx="6809524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1482" y="2614433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1482" y="4110849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68909" y="4220456"/>
            <a:ext cx="6219048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1482" y="5663385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768909" y="5740070"/>
            <a:ext cx="6352381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9650" y="7024933"/>
            <a:ext cx="800000" cy="4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1416" y="8190386"/>
            <a:ext cx="723810" cy="5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81130" y="8612180"/>
            <a:ext cx="790476" cy="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0689" y="7295574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88117" y="7405180"/>
            <a:ext cx="6057143" cy="1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277311" y="2226869"/>
            <a:ext cx="8650709" cy="715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47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4" y="845418"/>
            <a:ext cx="6446072" cy="859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7940" y="3198850"/>
            <a:ext cx="361905" cy="57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3811" y="2214620"/>
            <a:ext cx="3285714" cy="6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77818" y="2912341"/>
            <a:ext cx="4952381" cy="6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1458" y="4277671"/>
            <a:ext cx="110476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8935" y="4796208"/>
            <a:ext cx="1685714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58" y="6607455"/>
            <a:ext cx="961905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4196" y="7164094"/>
            <a:ext cx="1047619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577" y="-411600"/>
            <a:ext cx="58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8237" y="2254766"/>
            <a:ext cx="8421247" cy="724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68050" y="9550221"/>
            <a:ext cx="2952381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8412" y="1279150"/>
            <a:ext cx="10942857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679079" y="3291080"/>
            <a:ext cx="1152381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426384" y="3831367"/>
            <a:ext cx="1752381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652142" y="6411846"/>
            <a:ext cx="1000000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82997" y="6991834"/>
            <a:ext cx="1085714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752367" y="2614057"/>
            <a:ext cx="6571429" cy="30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394137" y="2777615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451760" y="6622769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809990" y="6396781"/>
            <a:ext cx="6685714" cy="23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1458" y="4277671"/>
            <a:ext cx="110476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8935" y="4796208"/>
            <a:ext cx="1685714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58" y="6607455"/>
            <a:ext cx="961905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4196" y="7164094"/>
            <a:ext cx="1047619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577" y="-411600"/>
            <a:ext cx="58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04442" y="2235558"/>
            <a:ext cx="8860722" cy="727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94731" y="9559798"/>
            <a:ext cx="2057143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8412" y="1279150"/>
            <a:ext cx="10942857" cy="9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01768" y="3353354"/>
            <a:ext cx="1152381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49073" y="3893640"/>
            <a:ext cx="1752381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7208" y="5780860"/>
            <a:ext cx="1000000" cy="7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48063" y="6360847"/>
            <a:ext cx="1085714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830029" y="3408539"/>
            <a:ext cx="6228571" cy="16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12203" y="3525862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50619" y="5953368"/>
            <a:ext cx="1123810" cy="13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849236" y="5785002"/>
            <a:ext cx="6676190" cy="23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1458" y="4277671"/>
            <a:ext cx="1104762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8935" y="4796208"/>
            <a:ext cx="1685714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58" y="6607455"/>
            <a:ext cx="961905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4196" y="7164094"/>
            <a:ext cx="1047619" cy="5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369" y="-277147"/>
            <a:ext cx="3742857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5273" y="2298382"/>
            <a:ext cx="8161905" cy="7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21569" y="2298382"/>
            <a:ext cx="7695238" cy="658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47B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682" y="3436762"/>
            <a:ext cx="1647619" cy="6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3399" y="3691992"/>
            <a:ext cx="5819048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3513" y="2001003"/>
            <a:ext cx="10423694" cy="625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90069" y="9319240"/>
            <a:ext cx="2133333" cy="52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9933" y="4019248"/>
            <a:ext cx="4552381" cy="31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4717" y="3184155"/>
            <a:ext cx="1276190" cy="7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2154" y="4019248"/>
            <a:ext cx="4466667" cy="40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8703" y="542003"/>
            <a:ext cx="56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28488" y="3215820"/>
            <a:ext cx="614747" cy="61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34920" y="3241297"/>
            <a:ext cx="614747" cy="61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5352" y="3241297"/>
            <a:ext cx="614747" cy="61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9622" y="3184155"/>
            <a:ext cx="1276190" cy="7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74209" y="3184155"/>
            <a:ext cx="1276190" cy="7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976489" y="4019248"/>
            <a:ext cx="3380952" cy="40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712" y="427717"/>
            <a:ext cx="6828571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841" y="2724481"/>
            <a:ext cx="7292194" cy="626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23263" y="1035148"/>
            <a:ext cx="12928402" cy="983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1611" y="2832064"/>
            <a:ext cx="1066667" cy="5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8969" y="7690998"/>
            <a:ext cx="4423937" cy="5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27502" y="7690998"/>
            <a:ext cx="706356" cy="56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66060" y="8268768"/>
            <a:ext cx="1142857" cy="32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38370" y="6549759"/>
            <a:ext cx="600000" cy="32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67886" y="3395992"/>
            <a:ext cx="3499881" cy="6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06508" y="3480707"/>
            <a:ext cx="3095238" cy="6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99401" y="3281539"/>
            <a:ext cx="798694" cy="75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807047" y="3321133"/>
            <a:ext cx="2295238" cy="9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67958" y="6841905"/>
            <a:ext cx="691084" cy="61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00653" y="4198931"/>
            <a:ext cx="798694" cy="75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99401" y="5142857"/>
            <a:ext cx="798694" cy="75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99401" y="6082504"/>
            <a:ext cx="798694" cy="75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91129" y="6960169"/>
            <a:ext cx="798694" cy="75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799401" y="7857045"/>
            <a:ext cx="798694" cy="75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67886" y="4237026"/>
            <a:ext cx="3499881" cy="6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063651" y="4295940"/>
            <a:ext cx="3095238" cy="6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86934" y="5193295"/>
            <a:ext cx="3499881" cy="6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025555" y="5278010"/>
            <a:ext cx="3095238" cy="6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67726" y="6100594"/>
            <a:ext cx="3499881" cy="6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006508" y="6154786"/>
            <a:ext cx="3095238" cy="6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67886" y="6997777"/>
            <a:ext cx="3499881" cy="6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006508" y="7082492"/>
            <a:ext cx="3095238" cy="6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67886" y="7838811"/>
            <a:ext cx="3499881" cy="68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063651" y="7897725"/>
            <a:ext cx="3095238" cy="6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807047" y="4190274"/>
            <a:ext cx="2761905" cy="9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807047" y="5067998"/>
            <a:ext cx="3219048" cy="9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807047" y="5921107"/>
            <a:ext cx="2761905" cy="9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807047" y="6885309"/>
            <a:ext cx="3819048" cy="9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3807047" y="7754761"/>
            <a:ext cx="2295238" cy="9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1F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232" y="2412549"/>
            <a:ext cx="12081633" cy="650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712" y="427717"/>
            <a:ext cx="5152381" cy="22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9983" y="155026"/>
            <a:ext cx="56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6443" y="2246270"/>
            <a:ext cx="7657143" cy="65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761" y="509004"/>
            <a:ext cx="6639460" cy="895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3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375" y="290062"/>
            <a:ext cx="5647619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0267" y="2461004"/>
            <a:ext cx="15752381" cy="20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0267" y="4745398"/>
            <a:ext cx="15933333" cy="20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0267" y="7074245"/>
            <a:ext cx="15380952" cy="207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47B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897" y="118231"/>
            <a:ext cx="7952381" cy="22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898" y="2186061"/>
            <a:ext cx="11552381" cy="74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47B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521" y="2493384"/>
            <a:ext cx="7495238" cy="7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028" y="126215"/>
            <a:ext cx="7952381" cy="22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2020-07-31T12:49:28Z</dcterms:created>
  <dc:creator>officegen</dc:creator>
</cp:coreProperties>
</file>